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58" r:id="rId4"/>
    <p:sldId id="279" r:id="rId5"/>
    <p:sldId id="283" r:id="rId6"/>
    <p:sldId id="286" r:id="rId7"/>
    <p:sldId id="287" r:id="rId8"/>
    <p:sldId id="288" r:id="rId9"/>
    <p:sldId id="284" r:id="rId10"/>
    <p:sldId id="289" r:id="rId11"/>
    <p:sldId id="266" r:id="rId12"/>
    <p:sldId id="290" r:id="rId13"/>
    <p:sldId id="268" r:id="rId14"/>
    <p:sldId id="291" r:id="rId15"/>
    <p:sldId id="270" r:id="rId16"/>
    <p:sldId id="29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68" d="100"/>
          <a:sy n="68" d="100"/>
        </p:scale>
        <p:origin x="96" y="372"/>
      </p:cViewPr>
      <p:guideLst>
        <p:guide orient="horz" pos="2160"/>
        <p:guide pos="2880"/>
      </p:guideLst>
    </p:cSldViewPr>
  </p:slideViewPr>
  <p:notesTextViewPr>
    <p:cViewPr>
      <p:scale>
        <a:sx n="3" d="2"/>
        <a:sy n="3" d="2"/>
      </p:scale>
      <p:origin x="-6" y="-18"/>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1E2B"/>
        </a:solidFill>
        <a:effectLst/>
      </p:bgPr>
    </p:bg>
    <p:spTree>
      <p:nvGrpSpPr>
        <p:cNvPr id="1" name=""/>
        <p:cNvGrpSpPr/>
        <p:nvPr/>
      </p:nvGrpSpPr>
      <p:grpSpPr>
        <a:xfrm>
          <a:off x="0" y="0"/>
          <a:ext cx="0" cy="0"/>
          <a:chOff x="0" y="0"/>
          <a:chExt cx="0" cy="0"/>
        </a:xfrm>
      </p:grpSpPr>
      <p:sp>
        <p:nvSpPr>
          <p:cNvPr id="2" name="Rectangle 1"/>
          <p:cNvSpPr/>
          <p:nvPr/>
        </p:nvSpPr>
        <p:spPr>
          <a:xfrm>
            <a:off x="0" y="4572000"/>
            <a:ext cx="12191695" cy="2286000"/>
          </a:xfrm>
          <a:prstGeom prst="rect">
            <a:avLst/>
          </a:prstGeom>
          <a:solidFill>
            <a:srgbClr val="0E17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274320" y="27432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74320" y="27432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0545775" y="658368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11917375" y="566928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Donut 6"/>
          <p:cNvSpPr/>
          <p:nvPr/>
        </p:nvSpPr>
        <p:spPr>
          <a:xfrm>
            <a:off x="8534095" y="457200"/>
            <a:ext cx="2743200" cy="2743200"/>
          </a:xfrm>
          <a:prstGeom prst="donut">
            <a:avLst/>
          </a:prstGeom>
          <a:solidFill>
            <a:srgbClr val="A8853C">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914400" y="1371600"/>
            <a:ext cx="9144000" cy="2286000"/>
          </a:xfrm>
          <a:prstGeom prst="rect">
            <a:avLst/>
          </a:prstGeom>
          <a:noFill/>
        </p:spPr>
        <p:txBody>
          <a:bodyPr wrap="square">
            <a:spAutoFit/>
          </a:bodyPr>
          <a:lstStyle/>
          <a:p>
            <a:pPr algn="l"/>
            <a:r>
              <a:rPr sz="7200" b="1" i="0">
                <a:solidFill>
                  <a:srgbClr val="D4A84B"/>
                </a:solidFill>
                <a:latin typeface="Georgia"/>
              </a:rPr>
              <a:t>Reset</a:t>
            </a:r>
          </a:p>
          <a:p>
            <a:pPr algn="l">
              <a:spcBef>
                <a:spcPts val="800"/>
              </a:spcBef>
            </a:pPr>
            <a:r>
              <a:rPr sz="3200" b="0" i="1">
                <a:solidFill>
                  <a:srgbClr val="F0EDE8"/>
                </a:solidFill>
                <a:latin typeface="Georgia"/>
              </a:rPr>
              <a:t>What Does it Mean to Follow Jesus?</a:t>
            </a:r>
          </a:p>
        </p:txBody>
      </p:sp>
      <p:sp>
        <p:nvSpPr>
          <p:cNvPr id="9" name="TextBox 8"/>
          <p:cNvSpPr txBox="1"/>
          <p:nvPr/>
        </p:nvSpPr>
        <p:spPr>
          <a:xfrm>
            <a:off x="914400" y="5029200"/>
            <a:ext cx="7315200" cy="1097280"/>
          </a:xfrm>
          <a:prstGeom prst="rect">
            <a:avLst/>
          </a:prstGeom>
          <a:noFill/>
        </p:spPr>
        <p:txBody>
          <a:bodyPr wrap="none">
            <a:spAutoFit/>
          </a:bodyPr>
          <a:lstStyle/>
          <a:p>
            <a:pPr algn="l"/>
            <a:r>
              <a:rPr sz="2200" b="0" i="0">
                <a:solidFill>
                  <a:srgbClr val="D0CDC8"/>
                </a:solidFill>
                <a:latin typeface="Calibri"/>
              </a:rPr>
              <a:t>Last Week: </a:t>
            </a:r>
            <a:r>
              <a:rPr sz="2200" b="0" i="1">
                <a:solidFill>
                  <a:srgbClr val="D4A84B"/>
                </a:solidFill>
                <a:latin typeface="Calibri"/>
              </a:rPr>
              <a:t>Resetting Your Mind</a:t>
            </a:r>
          </a:p>
        </p:txBody>
      </p:sp>
      <p:sp>
        <p:nvSpPr>
          <p:cNvPr id="10" name="Rectangle 9"/>
          <p:cNvSpPr/>
          <p:nvPr/>
        </p:nvSpPr>
        <p:spPr>
          <a:xfrm>
            <a:off x="914400" y="3840480"/>
            <a:ext cx="365760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2A3D"/>
        </a:solidFill>
        <a:effectLst/>
      </p:bgPr>
    </p:bg>
    <p:spTree>
      <p:nvGrpSpPr>
        <p:cNvPr id="1" name=""/>
        <p:cNvGrpSpPr/>
        <p:nvPr/>
      </p:nvGrpSpPr>
      <p:grpSpPr>
        <a:xfrm>
          <a:off x="0" y="0"/>
          <a:ext cx="0" cy="0"/>
          <a:chOff x="0" y="0"/>
          <a:chExt cx="0" cy="0"/>
        </a:xfrm>
      </p:grpSpPr>
      <p:sp>
        <p:nvSpPr>
          <p:cNvPr id="2" name="Rectangle 1"/>
          <p:cNvSpPr/>
          <p:nvPr/>
        </p:nvSpPr>
        <p:spPr>
          <a:xfrm>
            <a:off x="0" y="0"/>
            <a:ext cx="76200" cy="6858000"/>
          </a:xfrm>
          <a:prstGeom prst="rect">
            <a:avLst/>
          </a:prstGeom>
          <a:solidFill>
            <a:srgbClr val="2A4A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731520" y="274320"/>
            <a:ext cx="10058400" cy="914400"/>
          </a:xfrm>
          <a:prstGeom prst="rect">
            <a:avLst/>
          </a:prstGeom>
          <a:noFill/>
        </p:spPr>
        <p:txBody>
          <a:bodyPr wrap="none">
            <a:spAutoFit/>
          </a:bodyPr>
          <a:lstStyle/>
          <a:p>
            <a:r>
              <a:rPr sz="3600" b="1" i="0">
                <a:solidFill>
                  <a:srgbClr val="D4A84B"/>
                </a:solidFill>
                <a:latin typeface="Georgia"/>
              </a:rPr>
              <a:t>Mark 5:8, 9</a:t>
            </a:r>
          </a:p>
        </p:txBody>
      </p:sp>
      <p:sp>
        <p:nvSpPr>
          <p:cNvPr id="4" name="Rectangle 3"/>
          <p:cNvSpPr/>
          <p:nvPr/>
        </p:nvSpPr>
        <p:spPr>
          <a:xfrm>
            <a:off x="731520" y="1097280"/>
            <a:ext cx="274320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731520" y="1371600"/>
            <a:ext cx="10515600" cy="2714910"/>
          </a:xfrm>
          <a:prstGeom prst="rect">
            <a:avLst/>
          </a:prstGeom>
          <a:noFill/>
        </p:spPr>
        <p:txBody>
          <a:bodyPr wrap="square">
            <a:spAutoFit/>
          </a:bodyPr>
          <a:lstStyle/>
          <a:p>
            <a:pPr algn="l">
              <a:lnSpc>
                <a:spcPts val="5200"/>
              </a:lnSpc>
              <a:spcAft>
                <a:spcPts val="600"/>
              </a:spcAft>
            </a:pPr>
            <a:r>
              <a:rPr sz="2400" b="1" i="0" dirty="0">
                <a:solidFill>
                  <a:srgbClr val="D4A84B"/>
                </a:solidFill>
                <a:latin typeface="Calibri"/>
              </a:rPr>
              <a:t>8</a:t>
            </a:r>
            <a:r>
              <a:rPr sz="3600" b="0" i="0" dirty="0">
                <a:solidFill>
                  <a:srgbClr val="F0EDE8"/>
                </a:solidFill>
                <a:latin typeface="Calibri"/>
              </a:rPr>
              <a:t> For he</a:t>
            </a:r>
            <a:r>
              <a:rPr lang="en-US" sz="3600" b="0" i="0" dirty="0">
                <a:solidFill>
                  <a:srgbClr val="F0EDE8"/>
                </a:solidFill>
                <a:latin typeface="Calibri"/>
              </a:rPr>
              <a:t> [Jesus]</a:t>
            </a:r>
            <a:r>
              <a:rPr sz="3600" b="0" i="0" dirty="0">
                <a:solidFill>
                  <a:srgbClr val="F0EDE8"/>
                </a:solidFill>
                <a:latin typeface="Calibri"/>
              </a:rPr>
              <a:t> was saying to him, “Come out of the man, you unclean spirit!” </a:t>
            </a:r>
            <a:r>
              <a:rPr sz="2400" b="1" i="0" dirty="0">
                <a:solidFill>
                  <a:srgbClr val="D4A84B"/>
                </a:solidFill>
                <a:latin typeface="Calibri"/>
              </a:rPr>
              <a:t>9</a:t>
            </a:r>
            <a:r>
              <a:rPr sz="3600" b="0" i="0" dirty="0">
                <a:solidFill>
                  <a:srgbClr val="F0EDE8"/>
                </a:solidFill>
                <a:latin typeface="Calibri"/>
              </a:rPr>
              <a:t> And Jesus asked him, “What is your name?” He replied, “My name is Legion, for we are many.”</a:t>
            </a:r>
          </a:p>
        </p:txBody>
      </p:sp>
    </p:spTree>
    <p:extLst>
      <p:ext uri="{BB962C8B-B14F-4D97-AF65-F5344CB8AC3E}">
        <p14:creationId xmlns:p14="http://schemas.microsoft.com/office/powerpoint/2010/main" val="67978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21E2B"/>
        </a:solidFill>
        <a:effectLst/>
      </p:bgPr>
    </p:bg>
    <p:spTree>
      <p:nvGrpSpPr>
        <p:cNvPr id="1" name=""/>
        <p:cNvGrpSpPr/>
        <p:nvPr/>
      </p:nvGrpSpPr>
      <p:grpSpPr>
        <a:xfrm>
          <a:off x="0" y="0"/>
          <a:ext cx="0" cy="0"/>
          <a:chOff x="0" y="0"/>
          <a:chExt cx="0" cy="0"/>
        </a:xfrm>
      </p:grpSpPr>
      <p:sp>
        <p:nvSpPr>
          <p:cNvPr id="2" name="Rectangle 1"/>
          <p:cNvSpPr/>
          <p:nvPr/>
        </p:nvSpPr>
        <p:spPr>
          <a:xfrm>
            <a:off x="0" y="1371600"/>
            <a:ext cx="12191695" cy="4114800"/>
          </a:xfrm>
          <a:prstGeom prst="rect">
            <a:avLst/>
          </a:prstGeom>
          <a:solidFill>
            <a:srgbClr val="0E17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274320" y="27432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74320" y="27432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0545775" y="658368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11917375" y="566928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Donut 6"/>
          <p:cNvSpPr/>
          <p:nvPr/>
        </p:nvSpPr>
        <p:spPr>
          <a:xfrm>
            <a:off x="182880" y="182880"/>
            <a:ext cx="3291840" cy="3291840"/>
          </a:xfrm>
          <a:prstGeom prst="donut">
            <a:avLst/>
          </a:prstGeom>
          <a:solidFill>
            <a:srgbClr val="A8853C">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Donut 7"/>
          <p:cNvSpPr/>
          <p:nvPr/>
        </p:nvSpPr>
        <p:spPr>
          <a:xfrm>
            <a:off x="8961120" y="3931920"/>
            <a:ext cx="2194560" cy="2194560"/>
          </a:xfrm>
          <a:prstGeom prst="donut">
            <a:avLst/>
          </a:prstGeom>
          <a:solidFill>
            <a:srgbClr val="A8853C">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a:xfrm>
            <a:off x="2743200" y="2011680"/>
            <a:ext cx="667512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a:xfrm>
            <a:off x="2743200" y="4846320"/>
            <a:ext cx="667512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1371600" y="2286000"/>
            <a:ext cx="9418320" cy="2286000"/>
          </a:xfrm>
          <a:prstGeom prst="rect">
            <a:avLst/>
          </a:prstGeom>
          <a:noFill/>
        </p:spPr>
        <p:txBody>
          <a:bodyPr wrap="square">
            <a:spAutoFit/>
          </a:bodyPr>
          <a:lstStyle/>
          <a:p>
            <a:pPr algn="ctr"/>
            <a:r>
              <a:rPr sz="4800" b="1" i="0">
                <a:solidFill>
                  <a:srgbClr val="F0EDE8"/>
                </a:solidFill>
                <a:latin typeface="Georgia"/>
              </a:rPr>
              <a:t>Jesus Wants to
</a:t>
            </a:r>
            <a:r>
              <a:rPr sz="6000" b="1" i="0">
                <a:solidFill>
                  <a:srgbClr val="D4A84B"/>
                </a:solidFill>
                <a:latin typeface="Georgia"/>
              </a:rPr>
              <a:t>Reset Your Story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2A3D"/>
        </a:solidFill>
        <a:effectLst/>
      </p:bgPr>
    </p:bg>
    <p:spTree>
      <p:nvGrpSpPr>
        <p:cNvPr id="1" name=""/>
        <p:cNvGrpSpPr/>
        <p:nvPr/>
      </p:nvGrpSpPr>
      <p:grpSpPr>
        <a:xfrm>
          <a:off x="0" y="0"/>
          <a:ext cx="0" cy="0"/>
          <a:chOff x="0" y="0"/>
          <a:chExt cx="0" cy="0"/>
        </a:xfrm>
      </p:grpSpPr>
      <p:sp>
        <p:nvSpPr>
          <p:cNvPr id="2" name="Rectangle 1"/>
          <p:cNvSpPr/>
          <p:nvPr/>
        </p:nvSpPr>
        <p:spPr>
          <a:xfrm>
            <a:off x="0" y="0"/>
            <a:ext cx="76200" cy="6858000"/>
          </a:xfrm>
          <a:prstGeom prst="rect">
            <a:avLst/>
          </a:prstGeom>
          <a:solidFill>
            <a:srgbClr val="2A4A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731520" y="274320"/>
            <a:ext cx="10058400" cy="914400"/>
          </a:xfrm>
          <a:prstGeom prst="rect">
            <a:avLst/>
          </a:prstGeom>
          <a:noFill/>
        </p:spPr>
        <p:txBody>
          <a:bodyPr wrap="none">
            <a:spAutoFit/>
          </a:bodyPr>
          <a:lstStyle/>
          <a:p>
            <a:r>
              <a:rPr sz="3600" b="1" i="0">
                <a:solidFill>
                  <a:srgbClr val="D4A84B"/>
                </a:solidFill>
                <a:latin typeface="Georgia"/>
              </a:rPr>
              <a:t>Mark 5:10–17</a:t>
            </a:r>
          </a:p>
        </p:txBody>
      </p:sp>
      <p:sp>
        <p:nvSpPr>
          <p:cNvPr id="4" name="Rectangle 3"/>
          <p:cNvSpPr/>
          <p:nvPr/>
        </p:nvSpPr>
        <p:spPr>
          <a:xfrm>
            <a:off x="731520" y="1097280"/>
            <a:ext cx="274320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731520" y="1371600"/>
            <a:ext cx="10515600" cy="4629601"/>
          </a:xfrm>
          <a:prstGeom prst="rect">
            <a:avLst/>
          </a:prstGeom>
          <a:noFill/>
        </p:spPr>
        <p:txBody>
          <a:bodyPr wrap="square">
            <a:spAutoFit/>
          </a:bodyPr>
          <a:lstStyle/>
          <a:p>
            <a:pPr indent="457200" algn="l">
              <a:lnSpc>
                <a:spcPts val="3200"/>
              </a:lnSpc>
              <a:spcAft>
                <a:spcPts val="400"/>
              </a:spcAft>
            </a:pPr>
            <a:r>
              <a:rPr sz="1500" b="1" i="0" dirty="0">
                <a:solidFill>
                  <a:srgbClr val="D4A84B"/>
                </a:solidFill>
                <a:latin typeface="Calibri"/>
              </a:rPr>
              <a:t>10</a:t>
            </a:r>
            <a:r>
              <a:rPr sz="2200" b="0" i="0" dirty="0">
                <a:solidFill>
                  <a:srgbClr val="F0EDE8"/>
                </a:solidFill>
                <a:latin typeface="Calibri"/>
              </a:rPr>
              <a:t> And he begged him earnestly not to send them out of the country. </a:t>
            </a:r>
            <a:r>
              <a:rPr sz="1500" b="1" i="0" dirty="0">
                <a:solidFill>
                  <a:srgbClr val="D4A84B"/>
                </a:solidFill>
                <a:latin typeface="Calibri"/>
              </a:rPr>
              <a:t>11</a:t>
            </a:r>
            <a:r>
              <a:rPr sz="2200" b="0" i="0" dirty="0">
                <a:solidFill>
                  <a:srgbClr val="F0EDE8"/>
                </a:solidFill>
                <a:latin typeface="Calibri"/>
              </a:rPr>
              <a:t> Now a great herd of pigs was feeding there on the hillside, </a:t>
            </a:r>
            <a:r>
              <a:rPr sz="1500" b="1" i="0" dirty="0">
                <a:solidFill>
                  <a:srgbClr val="D4A84B"/>
                </a:solidFill>
                <a:latin typeface="Calibri"/>
              </a:rPr>
              <a:t>12</a:t>
            </a:r>
            <a:r>
              <a:rPr sz="2200" b="0" i="0" dirty="0">
                <a:solidFill>
                  <a:srgbClr val="F0EDE8"/>
                </a:solidFill>
                <a:latin typeface="Calibri"/>
              </a:rPr>
              <a:t> and they begged him, saying, “Send us to the pigs; let us enter them.” </a:t>
            </a:r>
            <a:r>
              <a:rPr sz="1500" b="1" i="0" dirty="0">
                <a:solidFill>
                  <a:srgbClr val="D4A84B"/>
                </a:solidFill>
                <a:latin typeface="Calibri"/>
              </a:rPr>
              <a:t>13</a:t>
            </a:r>
            <a:r>
              <a:rPr sz="2200" b="0" i="0" dirty="0">
                <a:solidFill>
                  <a:srgbClr val="F0EDE8"/>
                </a:solidFill>
                <a:latin typeface="Calibri"/>
              </a:rPr>
              <a:t> So he gave them permission. And the unclean spirits came out and entered the pigs; and the herd, numbering about two thousand, rushed down the steep bank into the sea and drowned in the sea.</a:t>
            </a:r>
          </a:p>
          <a:p>
            <a:pPr indent="457200" algn="l">
              <a:lnSpc>
                <a:spcPts val="3200"/>
              </a:lnSpc>
              <a:spcAft>
                <a:spcPts val="400"/>
              </a:spcAft>
            </a:pPr>
            <a:r>
              <a:rPr sz="1500" b="1" i="0" dirty="0">
                <a:solidFill>
                  <a:srgbClr val="D4A84B"/>
                </a:solidFill>
                <a:latin typeface="Calibri"/>
              </a:rPr>
              <a:t>14</a:t>
            </a:r>
            <a:r>
              <a:rPr sz="2200" b="0" i="0" dirty="0">
                <a:solidFill>
                  <a:srgbClr val="F0EDE8"/>
                </a:solidFill>
                <a:latin typeface="Calibri"/>
              </a:rPr>
              <a:t> The herdsmen fled and told it in the city and in the country. And people came to see what it was that had happened. </a:t>
            </a:r>
            <a:r>
              <a:rPr sz="1500" b="1" i="0" dirty="0">
                <a:solidFill>
                  <a:srgbClr val="D4A84B"/>
                </a:solidFill>
                <a:latin typeface="Calibri"/>
              </a:rPr>
              <a:t>15</a:t>
            </a:r>
            <a:r>
              <a:rPr sz="2200" b="0" i="0" dirty="0">
                <a:solidFill>
                  <a:srgbClr val="F0EDE8"/>
                </a:solidFill>
                <a:latin typeface="Calibri"/>
              </a:rPr>
              <a:t> And they came to Jesus and saw the demon-possessed man, the one who had had the legion, sitting there, </a:t>
            </a:r>
            <a:r>
              <a:rPr sz="2200" b="0" i="0" dirty="0">
                <a:solidFill>
                  <a:schemeClr val="accent5">
                    <a:lumMod val="60000"/>
                    <a:lumOff val="40000"/>
                  </a:schemeClr>
                </a:solidFill>
                <a:latin typeface="Calibri"/>
              </a:rPr>
              <a:t>clothed and in his right mind</a:t>
            </a:r>
            <a:r>
              <a:rPr sz="2200" b="0" i="0" dirty="0">
                <a:solidFill>
                  <a:srgbClr val="F0EDE8"/>
                </a:solidFill>
                <a:latin typeface="Calibri"/>
              </a:rPr>
              <a:t>, and </a:t>
            </a:r>
            <a:r>
              <a:rPr sz="2200" b="0" i="0" dirty="0">
                <a:solidFill>
                  <a:schemeClr val="accent5">
                    <a:lumMod val="60000"/>
                    <a:lumOff val="40000"/>
                  </a:schemeClr>
                </a:solidFill>
                <a:latin typeface="Calibri"/>
              </a:rPr>
              <a:t>they were afraid</a:t>
            </a:r>
            <a:r>
              <a:rPr sz="2200" b="0" i="0" dirty="0">
                <a:solidFill>
                  <a:srgbClr val="F0EDE8"/>
                </a:solidFill>
                <a:latin typeface="Calibri"/>
              </a:rPr>
              <a:t>. </a:t>
            </a:r>
            <a:r>
              <a:rPr sz="1500" b="1" i="0" dirty="0">
                <a:solidFill>
                  <a:srgbClr val="D4A84B"/>
                </a:solidFill>
                <a:latin typeface="Calibri"/>
              </a:rPr>
              <a:t>16</a:t>
            </a:r>
            <a:r>
              <a:rPr sz="2200" b="0" i="0" dirty="0">
                <a:solidFill>
                  <a:srgbClr val="F0EDE8"/>
                </a:solidFill>
                <a:latin typeface="Calibri"/>
              </a:rPr>
              <a:t> And those who had seen it described to them what had happened to the demon-possessed man and to the pigs. </a:t>
            </a:r>
            <a:r>
              <a:rPr sz="1500" b="1" i="0" dirty="0">
                <a:solidFill>
                  <a:srgbClr val="D4A84B"/>
                </a:solidFill>
                <a:latin typeface="Calibri"/>
              </a:rPr>
              <a:t>17</a:t>
            </a:r>
            <a:r>
              <a:rPr sz="2200" b="0" i="0" dirty="0">
                <a:solidFill>
                  <a:srgbClr val="F0EDE8"/>
                </a:solidFill>
                <a:latin typeface="Calibri"/>
              </a:rPr>
              <a:t> And they began to </a:t>
            </a:r>
            <a:r>
              <a:rPr sz="2200" b="0" i="0" dirty="0">
                <a:solidFill>
                  <a:schemeClr val="accent5">
                    <a:lumMod val="60000"/>
                    <a:lumOff val="40000"/>
                  </a:schemeClr>
                </a:solidFill>
                <a:latin typeface="Calibri"/>
              </a:rPr>
              <a:t>beg Jesus to depart from their region</a:t>
            </a:r>
            <a:r>
              <a:rPr sz="2200" b="0" i="0" dirty="0">
                <a:solidFill>
                  <a:srgbClr val="F0EDE8"/>
                </a:solidFill>
                <a:latin typeface="Calibri"/>
              </a:rPr>
              <a:t>.</a:t>
            </a:r>
          </a:p>
        </p:txBody>
      </p:sp>
    </p:spTree>
    <p:extLst>
      <p:ext uri="{BB962C8B-B14F-4D97-AF65-F5344CB8AC3E}">
        <p14:creationId xmlns:p14="http://schemas.microsoft.com/office/powerpoint/2010/main" val="931684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2333"/>
        </a:solidFill>
        <a:effectLst/>
      </p:bgPr>
    </p:bg>
    <p:spTree>
      <p:nvGrpSpPr>
        <p:cNvPr id="1" name=""/>
        <p:cNvGrpSpPr/>
        <p:nvPr/>
      </p:nvGrpSpPr>
      <p:grpSpPr>
        <a:xfrm>
          <a:off x="0" y="0"/>
          <a:ext cx="0" cy="0"/>
          <a:chOff x="0" y="0"/>
          <a:chExt cx="0" cy="0"/>
        </a:xfrm>
      </p:grpSpPr>
      <p:sp>
        <p:nvSpPr>
          <p:cNvPr id="2" name="Rectangle 1"/>
          <p:cNvSpPr/>
          <p:nvPr/>
        </p:nvSpPr>
        <p:spPr>
          <a:xfrm>
            <a:off x="0" y="1965960"/>
            <a:ext cx="12191695" cy="2926080"/>
          </a:xfrm>
          <a:prstGeom prst="rect">
            <a:avLst/>
          </a:prstGeom>
          <a:solidFill>
            <a:srgbClr val="0E17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274320" y="27432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74320" y="27432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0545775" y="658368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11917375" y="566928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914400" y="2286000"/>
            <a:ext cx="10332720" cy="2286000"/>
          </a:xfrm>
          <a:prstGeom prst="rect">
            <a:avLst/>
          </a:prstGeom>
          <a:noFill/>
        </p:spPr>
        <p:txBody>
          <a:bodyPr wrap="none" anchor="ctr" anchorCtr="0">
            <a:spAutoFit/>
          </a:bodyPr>
          <a:lstStyle/>
          <a:p>
            <a:pPr algn="ctr"/>
            <a:r>
              <a:rPr sz="6000" b="1" i="0">
                <a:solidFill>
                  <a:srgbClr val="D4A84B"/>
                </a:solidFill>
                <a:latin typeface="Georgia"/>
              </a:rPr>
              <a:t>Not Everyone
Will Understand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2A3D"/>
        </a:solidFill>
        <a:effectLst/>
      </p:bgPr>
    </p:bg>
    <p:spTree>
      <p:nvGrpSpPr>
        <p:cNvPr id="1" name=""/>
        <p:cNvGrpSpPr/>
        <p:nvPr/>
      </p:nvGrpSpPr>
      <p:grpSpPr>
        <a:xfrm>
          <a:off x="0" y="0"/>
          <a:ext cx="0" cy="0"/>
          <a:chOff x="0" y="0"/>
          <a:chExt cx="0" cy="0"/>
        </a:xfrm>
      </p:grpSpPr>
      <p:sp>
        <p:nvSpPr>
          <p:cNvPr id="2" name="Rectangle 1"/>
          <p:cNvSpPr/>
          <p:nvPr/>
        </p:nvSpPr>
        <p:spPr>
          <a:xfrm>
            <a:off x="0" y="0"/>
            <a:ext cx="76200" cy="6858000"/>
          </a:xfrm>
          <a:prstGeom prst="rect">
            <a:avLst/>
          </a:prstGeom>
          <a:solidFill>
            <a:srgbClr val="2A4A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731520" y="274320"/>
            <a:ext cx="10058400" cy="914400"/>
          </a:xfrm>
          <a:prstGeom prst="rect">
            <a:avLst/>
          </a:prstGeom>
          <a:noFill/>
        </p:spPr>
        <p:txBody>
          <a:bodyPr wrap="none">
            <a:spAutoFit/>
          </a:bodyPr>
          <a:lstStyle/>
          <a:p>
            <a:r>
              <a:rPr sz="3600" b="1" i="0">
                <a:solidFill>
                  <a:srgbClr val="D4A84B"/>
                </a:solidFill>
                <a:latin typeface="Georgia"/>
              </a:rPr>
              <a:t>Mark 5:18–20</a:t>
            </a:r>
          </a:p>
        </p:txBody>
      </p:sp>
      <p:sp>
        <p:nvSpPr>
          <p:cNvPr id="4" name="Rectangle 3"/>
          <p:cNvSpPr/>
          <p:nvPr/>
        </p:nvSpPr>
        <p:spPr>
          <a:xfrm>
            <a:off x="731520" y="1097280"/>
            <a:ext cx="274320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731520" y="1371600"/>
            <a:ext cx="10515600" cy="4002634"/>
          </a:xfrm>
          <a:prstGeom prst="rect">
            <a:avLst/>
          </a:prstGeom>
          <a:noFill/>
        </p:spPr>
        <p:txBody>
          <a:bodyPr wrap="square">
            <a:spAutoFit/>
          </a:bodyPr>
          <a:lstStyle/>
          <a:p>
            <a:pPr algn="l">
              <a:lnSpc>
                <a:spcPts val="4400"/>
              </a:lnSpc>
              <a:spcAft>
                <a:spcPts val="600"/>
              </a:spcAft>
            </a:pPr>
            <a:r>
              <a:rPr sz="2000" b="1" i="0" dirty="0">
                <a:solidFill>
                  <a:srgbClr val="D4A84B"/>
                </a:solidFill>
                <a:latin typeface="Calibri"/>
              </a:rPr>
              <a:t>18</a:t>
            </a:r>
            <a:r>
              <a:rPr sz="3000" b="0" i="0" dirty="0">
                <a:solidFill>
                  <a:srgbClr val="F0EDE8"/>
                </a:solidFill>
                <a:latin typeface="Calibri"/>
              </a:rPr>
              <a:t> As he was getting into the boat, the man who had been possessed with demons begged him that he might be with him. </a:t>
            </a:r>
            <a:r>
              <a:rPr sz="2000" b="1" i="0" dirty="0">
                <a:solidFill>
                  <a:srgbClr val="D4A84B"/>
                </a:solidFill>
                <a:latin typeface="Calibri"/>
              </a:rPr>
              <a:t>19</a:t>
            </a:r>
            <a:r>
              <a:rPr sz="3000" b="0" i="0" dirty="0">
                <a:solidFill>
                  <a:srgbClr val="F0EDE8"/>
                </a:solidFill>
                <a:latin typeface="Calibri"/>
              </a:rPr>
              <a:t> And he did not permit him but said to him, </a:t>
            </a:r>
            <a:r>
              <a:rPr sz="3000" b="0" i="0" dirty="0">
                <a:solidFill>
                  <a:schemeClr val="accent5">
                    <a:lumMod val="60000"/>
                    <a:lumOff val="40000"/>
                  </a:schemeClr>
                </a:solidFill>
                <a:latin typeface="Calibri"/>
              </a:rPr>
              <a:t>“Go home to your friends and tell them how much the Lord has done for you, and how he has had mercy on you.”</a:t>
            </a:r>
            <a:r>
              <a:rPr sz="3000" b="0" i="0" dirty="0">
                <a:solidFill>
                  <a:srgbClr val="F0EDE8"/>
                </a:solidFill>
                <a:latin typeface="Calibri"/>
              </a:rPr>
              <a:t> </a:t>
            </a:r>
            <a:r>
              <a:rPr sz="2000" b="1" i="0" dirty="0">
                <a:solidFill>
                  <a:srgbClr val="D4A84B"/>
                </a:solidFill>
                <a:latin typeface="Calibri"/>
              </a:rPr>
              <a:t>20</a:t>
            </a:r>
            <a:r>
              <a:rPr sz="3000" b="0" i="0" dirty="0">
                <a:solidFill>
                  <a:srgbClr val="F0EDE8"/>
                </a:solidFill>
                <a:latin typeface="Calibri"/>
              </a:rPr>
              <a:t> And he went away and began to proclaim in the Decapolis how much Jesus had done for him, and everyone marveled.</a:t>
            </a:r>
          </a:p>
        </p:txBody>
      </p:sp>
    </p:spTree>
    <p:extLst>
      <p:ext uri="{BB962C8B-B14F-4D97-AF65-F5344CB8AC3E}">
        <p14:creationId xmlns:p14="http://schemas.microsoft.com/office/powerpoint/2010/main" val="1088351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21E2B"/>
        </a:solidFill>
        <a:effectLst/>
      </p:bgPr>
    </p:bg>
    <p:spTree>
      <p:nvGrpSpPr>
        <p:cNvPr id="1" name=""/>
        <p:cNvGrpSpPr/>
        <p:nvPr/>
      </p:nvGrpSpPr>
      <p:grpSpPr>
        <a:xfrm>
          <a:off x="0" y="0"/>
          <a:ext cx="0" cy="0"/>
          <a:chOff x="0" y="0"/>
          <a:chExt cx="0" cy="0"/>
        </a:xfrm>
      </p:grpSpPr>
      <p:sp>
        <p:nvSpPr>
          <p:cNvPr id="2" name="Rectangle 1"/>
          <p:cNvSpPr/>
          <p:nvPr/>
        </p:nvSpPr>
        <p:spPr>
          <a:xfrm>
            <a:off x="0" y="1645920"/>
            <a:ext cx="12191695" cy="3657600"/>
          </a:xfrm>
          <a:prstGeom prst="rect">
            <a:avLst/>
          </a:prstGeom>
          <a:solidFill>
            <a:srgbClr val="0E17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274320" y="27432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74320" y="27432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0545775" y="658368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11917375" y="566928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Donut 6"/>
          <p:cNvSpPr/>
          <p:nvPr/>
        </p:nvSpPr>
        <p:spPr>
          <a:xfrm>
            <a:off x="9144000" y="1371600"/>
            <a:ext cx="1828800" cy="1828800"/>
          </a:xfrm>
          <a:prstGeom prst="donut">
            <a:avLst/>
          </a:prstGeom>
          <a:solidFill>
            <a:srgbClr val="A8853C">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p:cNvSpPr/>
          <p:nvPr/>
        </p:nvSpPr>
        <p:spPr>
          <a:xfrm>
            <a:off x="2286000" y="2103120"/>
            <a:ext cx="758952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a:xfrm>
            <a:off x="2286000" y="4846320"/>
            <a:ext cx="758952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371600" y="2286000"/>
            <a:ext cx="9418320" cy="2560320"/>
          </a:xfrm>
          <a:prstGeom prst="rect">
            <a:avLst/>
          </a:prstGeom>
          <a:noFill/>
        </p:spPr>
        <p:txBody>
          <a:bodyPr wrap="square">
            <a:spAutoFit/>
          </a:bodyPr>
          <a:lstStyle/>
          <a:p>
            <a:pPr algn="ctr"/>
            <a:r>
              <a:rPr sz="5200" b="1" i="0">
                <a:solidFill>
                  <a:srgbClr val="D4A84B"/>
                </a:solidFill>
                <a:latin typeface="Georgia"/>
              </a:rPr>
              <a:t>Tell Your Friends
What God Has Done
for You</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2A3D"/>
        </a:solidFill>
        <a:effectLst/>
      </p:bgPr>
    </p:bg>
    <p:spTree>
      <p:nvGrpSpPr>
        <p:cNvPr id="1" name=""/>
        <p:cNvGrpSpPr/>
        <p:nvPr/>
      </p:nvGrpSpPr>
      <p:grpSpPr>
        <a:xfrm>
          <a:off x="0" y="0"/>
          <a:ext cx="0" cy="0"/>
          <a:chOff x="0" y="0"/>
          <a:chExt cx="0" cy="0"/>
        </a:xfrm>
      </p:grpSpPr>
      <p:sp>
        <p:nvSpPr>
          <p:cNvPr id="2" name="Rectangle 1"/>
          <p:cNvSpPr/>
          <p:nvPr/>
        </p:nvSpPr>
        <p:spPr>
          <a:xfrm>
            <a:off x="0" y="0"/>
            <a:ext cx="76200" cy="6858000"/>
          </a:xfrm>
          <a:prstGeom prst="rect">
            <a:avLst/>
          </a:prstGeom>
          <a:solidFill>
            <a:srgbClr val="2A4A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731520" y="274320"/>
            <a:ext cx="10058400" cy="914400"/>
          </a:xfrm>
          <a:prstGeom prst="rect">
            <a:avLst/>
          </a:prstGeom>
          <a:noFill/>
        </p:spPr>
        <p:txBody>
          <a:bodyPr wrap="none">
            <a:spAutoFit/>
          </a:bodyPr>
          <a:lstStyle/>
          <a:p>
            <a:r>
              <a:rPr sz="3600" b="1" i="0">
                <a:solidFill>
                  <a:srgbClr val="D4A84B"/>
                </a:solidFill>
                <a:latin typeface="Georgia"/>
              </a:rPr>
              <a:t>Mark 6:53–56</a:t>
            </a:r>
          </a:p>
        </p:txBody>
      </p:sp>
      <p:sp>
        <p:nvSpPr>
          <p:cNvPr id="4" name="Rectangle 3"/>
          <p:cNvSpPr/>
          <p:nvPr/>
        </p:nvSpPr>
        <p:spPr>
          <a:xfrm>
            <a:off x="731520" y="1097280"/>
            <a:ext cx="274320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731520" y="1371600"/>
            <a:ext cx="10515600" cy="4162550"/>
          </a:xfrm>
          <a:prstGeom prst="rect">
            <a:avLst/>
          </a:prstGeom>
          <a:noFill/>
        </p:spPr>
        <p:txBody>
          <a:bodyPr wrap="square">
            <a:spAutoFit/>
          </a:bodyPr>
          <a:lstStyle/>
          <a:p>
            <a:pPr algn="l">
              <a:lnSpc>
                <a:spcPts val="4000"/>
              </a:lnSpc>
              <a:spcAft>
                <a:spcPts val="600"/>
              </a:spcAft>
            </a:pPr>
            <a:r>
              <a:rPr sz="1900" b="1" i="0" dirty="0">
                <a:solidFill>
                  <a:srgbClr val="D4A84B"/>
                </a:solidFill>
                <a:latin typeface="Calibri"/>
              </a:rPr>
              <a:t>53</a:t>
            </a:r>
            <a:r>
              <a:rPr sz="2800" b="0" i="0" dirty="0">
                <a:solidFill>
                  <a:srgbClr val="F0EDE8"/>
                </a:solidFill>
                <a:latin typeface="Calibri"/>
              </a:rPr>
              <a:t> When they had crossed over, they came to land at Gennesaret and moored to the shore. </a:t>
            </a:r>
            <a:r>
              <a:rPr sz="1900" b="1" i="0" dirty="0">
                <a:solidFill>
                  <a:srgbClr val="D4A84B"/>
                </a:solidFill>
                <a:latin typeface="Calibri"/>
              </a:rPr>
              <a:t>54</a:t>
            </a:r>
            <a:r>
              <a:rPr sz="2800" b="0" i="0" dirty="0">
                <a:solidFill>
                  <a:srgbClr val="F0EDE8"/>
                </a:solidFill>
                <a:latin typeface="Calibri"/>
              </a:rPr>
              <a:t> And when they got out of the boat, </a:t>
            </a:r>
            <a:r>
              <a:rPr sz="2800" b="0" i="0" dirty="0">
                <a:solidFill>
                  <a:schemeClr val="accent5">
                    <a:lumMod val="60000"/>
                    <a:lumOff val="40000"/>
                  </a:schemeClr>
                </a:solidFill>
                <a:latin typeface="Calibri"/>
              </a:rPr>
              <a:t>the people immediately recognized him</a:t>
            </a:r>
            <a:r>
              <a:rPr sz="2800" b="0" i="0" dirty="0">
                <a:solidFill>
                  <a:srgbClr val="F0EDE8"/>
                </a:solidFill>
                <a:latin typeface="Calibri"/>
              </a:rPr>
              <a:t> </a:t>
            </a:r>
            <a:r>
              <a:rPr sz="1900" b="1" i="0" dirty="0">
                <a:solidFill>
                  <a:srgbClr val="D4A84B"/>
                </a:solidFill>
                <a:latin typeface="Calibri"/>
              </a:rPr>
              <a:t>55</a:t>
            </a:r>
            <a:r>
              <a:rPr sz="2800" b="0" i="0" dirty="0">
                <a:solidFill>
                  <a:srgbClr val="F0EDE8"/>
                </a:solidFill>
                <a:latin typeface="Calibri"/>
              </a:rPr>
              <a:t> and </a:t>
            </a:r>
            <a:r>
              <a:rPr sz="2800" b="0" i="0" dirty="0">
                <a:solidFill>
                  <a:schemeClr val="accent5">
                    <a:lumMod val="60000"/>
                    <a:lumOff val="40000"/>
                  </a:schemeClr>
                </a:solidFill>
                <a:latin typeface="Calibri"/>
              </a:rPr>
              <a:t>ran about the whole region </a:t>
            </a:r>
            <a:r>
              <a:rPr sz="2800" b="0" i="0" dirty="0">
                <a:solidFill>
                  <a:srgbClr val="F0EDE8"/>
                </a:solidFill>
                <a:latin typeface="Calibri"/>
              </a:rPr>
              <a:t>and </a:t>
            </a:r>
            <a:r>
              <a:rPr sz="2800" b="0" i="0" dirty="0">
                <a:solidFill>
                  <a:schemeClr val="accent5">
                    <a:lumMod val="60000"/>
                    <a:lumOff val="40000"/>
                  </a:schemeClr>
                </a:solidFill>
                <a:latin typeface="Calibri"/>
              </a:rPr>
              <a:t>began to bring the sick people on their beds to wherever they heard he was</a:t>
            </a:r>
            <a:r>
              <a:rPr sz="2800" b="0" i="0" dirty="0">
                <a:solidFill>
                  <a:srgbClr val="F0EDE8"/>
                </a:solidFill>
                <a:latin typeface="Calibri"/>
              </a:rPr>
              <a:t>. </a:t>
            </a:r>
            <a:r>
              <a:rPr sz="1900" b="1" i="0" dirty="0">
                <a:solidFill>
                  <a:srgbClr val="D4A84B"/>
                </a:solidFill>
                <a:latin typeface="Calibri"/>
              </a:rPr>
              <a:t>56</a:t>
            </a:r>
            <a:r>
              <a:rPr sz="2800" b="0" i="0" dirty="0">
                <a:solidFill>
                  <a:srgbClr val="F0EDE8"/>
                </a:solidFill>
                <a:latin typeface="Calibri"/>
              </a:rPr>
              <a:t> And wherever he came, in villages, cities, or countryside, they laid the sick in the marketplaces and implored him that they might touch even the fringe of his garment. And as many as touched it were made well.</a:t>
            </a:r>
          </a:p>
        </p:txBody>
      </p:sp>
    </p:spTree>
    <p:extLst>
      <p:ext uri="{BB962C8B-B14F-4D97-AF65-F5344CB8AC3E}">
        <p14:creationId xmlns:p14="http://schemas.microsoft.com/office/powerpoint/2010/main" val="2820075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2A3D"/>
        </a:solidFill>
        <a:effectLst/>
      </p:bgPr>
    </p:bg>
    <p:spTree>
      <p:nvGrpSpPr>
        <p:cNvPr id="1" name=""/>
        <p:cNvGrpSpPr/>
        <p:nvPr/>
      </p:nvGrpSpPr>
      <p:grpSpPr>
        <a:xfrm>
          <a:off x="0" y="0"/>
          <a:ext cx="0" cy="0"/>
          <a:chOff x="0" y="0"/>
          <a:chExt cx="0" cy="0"/>
        </a:xfrm>
      </p:grpSpPr>
      <p:sp>
        <p:nvSpPr>
          <p:cNvPr id="2" name="Rectangle 1"/>
          <p:cNvSpPr/>
          <p:nvPr/>
        </p:nvSpPr>
        <p:spPr>
          <a:xfrm>
            <a:off x="0" y="0"/>
            <a:ext cx="76200" cy="68580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731520" y="365760"/>
            <a:ext cx="10058400" cy="1097280"/>
          </a:xfrm>
          <a:prstGeom prst="rect">
            <a:avLst/>
          </a:prstGeom>
          <a:noFill/>
        </p:spPr>
        <p:txBody>
          <a:bodyPr wrap="none">
            <a:spAutoFit/>
          </a:bodyPr>
          <a:lstStyle/>
          <a:p>
            <a:r>
              <a:rPr sz="4000" b="1" i="0">
                <a:solidFill>
                  <a:srgbClr val="D4A84B"/>
                </a:solidFill>
                <a:latin typeface="Georgia"/>
              </a:rPr>
              <a:t>30-Day Bible Challenge</a:t>
            </a:r>
          </a:p>
        </p:txBody>
      </p:sp>
      <p:sp>
        <p:nvSpPr>
          <p:cNvPr id="4" name="Rectangle 3"/>
          <p:cNvSpPr/>
          <p:nvPr/>
        </p:nvSpPr>
        <p:spPr>
          <a:xfrm>
            <a:off x="731520" y="1371600"/>
            <a:ext cx="457200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914400" y="1828800"/>
            <a:ext cx="7112000" cy="822960"/>
          </a:xfrm>
          <a:prstGeom prst="rect">
            <a:avLst/>
          </a:prstGeom>
          <a:noFill/>
        </p:spPr>
        <p:txBody>
          <a:bodyPr wrap="square">
            <a:spAutoFit/>
          </a:bodyPr>
          <a:lstStyle/>
          <a:p>
            <a:pPr>
              <a:lnSpc>
                <a:spcPts val="2600"/>
              </a:lnSpc>
            </a:pPr>
            <a:r>
              <a:rPr sz="2200" b="1" i="0" dirty="0">
                <a:solidFill>
                  <a:srgbClr val="D4A84B"/>
                </a:solidFill>
                <a:latin typeface="Georgia"/>
              </a:rPr>
              <a:t>1. </a:t>
            </a:r>
            <a:r>
              <a:rPr sz="2000" b="0" i="0" dirty="0">
                <a:solidFill>
                  <a:srgbClr val="F0EDE8"/>
                </a:solidFill>
                <a:latin typeface="Calibri"/>
              </a:rPr>
              <a:t>Sit in silence to refocus</a:t>
            </a:r>
            <a:r>
              <a:rPr sz="1800" b="0" i="1" dirty="0">
                <a:solidFill>
                  <a:srgbClr val="D0CDC8"/>
                </a:solidFill>
                <a:latin typeface="Calibri"/>
              </a:rPr>
              <a:t>  — about 1 minute</a:t>
            </a:r>
          </a:p>
        </p:txBody>
      </p:sp>
      <p:sp>
        <p:nvSpPr>
          <p:cNvPr id="6" name="TextBox 5"/>
          <p:cNvSpPr txBox="1"/>
          <p:nvPr/>
        </p:nvSpPr>
        <p:spPr>
          <a:xfrm>
            <a:off x="914400" y="2616588"/>
            <a:ext cx="7112000" cy="822960"/>
          </a:xfrm>
          <a:prstGeom prst="rect">
            <a:avLst/>
          </a:prstGeom>
          <a:noFill/>
        </p:spPr>
        <p:txBody>
          <a:bodyPr wrap="square">
            <a:spAutoFit/>
          </a:bodyPr>
          <a:lstStyle/>
          <a:p>
            <a:pPr>
              <a:lnSpc>
                <a:spcPts val="2600"/>
              </a:lnSpc>
            </a:pPr>
            <a:r>
              <a:rPr sz="2200" b="1" i="0" dirty="0">
                <a:solidFill>
                  <a:srgbClr val="D4A84B"/>
                </a:solidFill>
                <a:latin typeface="Georgia"/>
              </a:rPr>
              <a:t>2. </a:t>
            </a:r>
            <a:r>
              <a:rPr sz="2000" b="0" i="0" dirty="0">
                <a:solidFill>
                  <a:srgbClr val="F0EDE8"/>
                </a:solidFill>
                <a:latin typeface="Calibri"/>
              </a:rPr>
              <a:t>Read the Bible passage for the day</a:t>
            </a:r>
            <a:r>
              <a:rPr sz="1800" b="0" i="1" dirty="0">
                <a:solidFill>
                  <a:srgbClr val="D0CDC8"/>
                </a:solidFill>
                <a:latin typeface="Calibri"/>
              </a:rPr>
              <a:t>  — 5 minutes</a:t>
            </a:r>
          </a:p>
        </p:txBody>
      </p:sp>
      <p:sp>
        <p:nvSpPr>
          <p:cNvPr id="7" name="TextBox 6"/>
          <p:cNvSpPr txBox="1"/>
          <p:nvPr/>
        </p:nvSpPr>
        <p:spPr>
          <a:xfrm>
            <a:off x="914400" y="3404384"/>
            <a:ext cx="7112000" cy="822960"/>
          </a:xfrm>
          <a:prstGeom prst="rect">
            <a:avLst/>
          </a:prstGeom>
          <a:noFill/>
        </p:spPr>
        <p:txBody>
          <a:bodyPr wrap="square">
            <a:spAutoFit/>
          </a:bodyPr>
          <a:lstStyle/>
          <a:p>
            <a:pPr>
              <a:lnSpc>
                <a:spcPts val="2600"/>
              </a:lnSpc>
            </a:pPr>
            <a:r>
              <a:rPr sz="2200" b="1" i="0" dirty="0">
                <a:solidFill>
                  <a:srgbClr val="D4A84B"/>
                </a:solidFill>
                <a:latin typeface="Georgia"/>
              </a:rPr>
              <a:t>3. </a:t>
            </a:r>
            <a:r>
              <a:rPr sz="2000" b="0" i="0" dirty="0">
                <a:solidFill>
                  <a:srgbClr val="F0EDE8"/>
                </a:solidFill>
                <a:latin typeface="Calibri"/>
              </a:rPr>
              <a:t>What would I have seen, heard, felt,
    experienced if I were present?</a:t>
            </a:r>
            <a:r>
              <a:rPr sz="1800" b="0" i="1" dirty="0">
                <a:solidFill>
                  <a:srgbClr val="D0CDC8"/>
                </a:solidFill>
                <a:latin typeface="Calibri"/>
              </a:rPr>
              <a:t>  — 2 minutes</a:t>
            </a:r>
          </a:p>
        </p:txBody>
      </p:sp>
      <p:sp>
        <p:nvSpPr>
          <p:cNvPr id="8" name="TextBox 7"/>
          <p:cNvSpPr txBox="1"/>
          <p:nvPr/>
        </p:nvSpPr>
        <p:spPr>
          <a:xfrm>
            <a:off x="914400" y="4473524"/>
            <a:ext cx="7112000" cy="822960"/>
          </a:xfrm>
          <a:prstGeom prst="rect">
            <a:avLst/>
          </a:prstGeom>
          <a:noFill/>
        </p:spPr>
        <p:txBody>
          <a:bodyPr wrap="square">
            <a:spAutoFit/>
          </a:bodyPr>
          <a:lstStyle/>
          <a:p>
            <a:pPr>
              <a:lnSpc>
                <a:spcPts val="2600"/>
              </a:lnSpc>
            </a:pPr>
            <a:r>
              <a:rPr sz="2200" b="1" i="0" dirty="0">
                <a:solidFill>
                  <a:srgbClr val="D4A84B"/>
                </a:solidFill>
                <a:latin typeface="Georgia"/>
              </a:rPr>
              <a:t>4. </a:t>
            </a:r>
            <a:r>
              <a:rPr sz="2000" b="0" i="0" dirty="0">
                <a:solidFill>
                  <a:srgbClr val="F0EDE8"/>
                </a:solidFill>
                <a:latin typeface="Calibri"/>
              </a:rPr>
              <a:t>What teaching moments did God want
    to share with me in this story?</a:t>
            </a:r>
            <a:r>
              <a:rPr sz="1800" b="0" i="1" dirty="0">
                <a:solidFill>
                  <a:srgbClr val="D0CDC8"/>
                </a:solidFill>
                <a:latin typeface="Calibri"/>
              </a:rPr>
              <a:t>  — 1 minute</a:t>
            </a:r>
          </a:p>
        </p:txBody>
      </p:sp>
      <p:sp>
        <p:nvSpPr>
          <p:cNvPr id="9" name="TextBox 8"/>
          <p:cNvSpPr txBox="1"/>
          <p:nvPr/>
        </p:nvSpPr>
        <p:spPr>
          <a:xfrm>
            <a:off x="914400" y="5486400"/>
            <a:ext cx="7112000" cy="822960"/>
          </a:xfrm>
          <a:prstGeom prst="rect">
            <a:avLst/>
          </a:prstGeom>
          <a:noFill/>
        </p:spPr>
        <p:txBody>
          <a:bodyPr wrap="square">
            <a:spAutoFit/>
          </a:bodyPr>
          <a:lstStyle/>
          <a:p>
            <a:pPr>
              <a:lnSpc>
                <a:spcPts val="2600"/>
              </a:lnSpc>
            </a:pPr>
            <a:r>
              <a:rPr sz="2200" b="1" i="0">
                <a:solidFill>
                  <a:srgbClr val="D4A84B"/>
                </a:solidFill>
                <a:latin typeface="Georgia"/>
              </a:rPr>
              <a:t>5. </a:t>
            </a:r>
            <a:r>
              <a:rPr sz="2000" b="0" i="0">
                <a:solidFill>
                  <a:srgbClr val="F0EDE8"/>
                </a:solidFill>
                <a:latin typeface="Calibri"/>
              </a:rPr>
              <a:t>Pray for God to reveal what He wants
    you to do differently/better</a:t>
            </a:r>
            <a:r>
              <a:rPr sz="1800" b="0" i="1">
                <a:solidFill>
                  <a:srgbClr val="D0CDC8"/>
                </a:solidFill>
                <a:latin typeface="Calibri"/>
              </a:rPr>
              <a:t>  — 1 minute</a:t>
            </a:r>
          </a:p>
        </p:txBody>
      </p:sp>
      <p:pic>
        <p:nvPicPr>
          <p:cNvPr id="15" name="Graphic 14">
            <a:extLst>
              <a:ext uri="{FF2B5EF4-FFF2-40B4-BE49-F238E27FC236}">
                <a16:creationId xmlns:a16="http://schemas.microsoft.com/office/drawing/2014/main" id="{D91B38E1-412C-5026-19C3-D1D72C3711B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888482" y="1325880"/>
            <a:ext cx="4572000" cy="4572000"/>
          </a:xfrm>
          <a:prstGeom prst="rect">
            <a:avLst/>
          </a:prstGeom>
        </p:spPr>
      </p:pic>
    </p:spTree>
    <p:extLst>
      <p:ext uri="{BB962C8B-B14F-4D97-AF65-F5344CB8AC3E}">
        <p14:creationId xmlns:p14="http://schemas.microsoft.com/office/powerpoint/2010/main" val="3304729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2333"/>
        </a:solidFill>
        <a:effectLst/>
      </p:bgPr>
    </p:bg>
    <p:spTree>
      <p:nvGrpSpPr>
        <p:cNvPr id="1" name=""/>
        <p:cNvGrpSpPr/>
        <p:nvPr/>
      </p:nvGrpSpPr>
      <p:grpSpPr>
        <a:xfrm>
          <a:off x="0" y="0"/>
          <a:ext cx="0" cy="0"/>
          <a:chOff x="0" y="0"/>
          <a:chExt cx="0" cy="0"/>
        </a:xfrm>
      </p:grpSpPr>
      <p:sp>
        <p:nvSpPr>
          <p:cNvPr id="2" name="Rectangle 1"/>
          <p:cNvSpPr/>
          <p:nvPr/>
        </p:nvSpPr>
        <p:spPr>
          <a:xfrm>
            <a:off x="274320" y="27432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274320" y="27432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10545775" y="658368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1917375" y="566928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Donut 5"/>
          <p:cNvSpPr/>
          <p:nvPr/>
        </p:nvSpPr>
        <p:spPr>
          <a:xfrm>
            <a:off x="8686800" y="4114800"/>
            <a:ext cx="1828800" cy="1828800"/>
          </a:xfrm>
          <a:prstGeom prst="donut">
            <a:avLst/>
          </a:prstGeom>
          <a:solidFill>
            <a:srgbClr val="A8853C">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ectangle 6"/>
          <p:cNvSpPr/>
          <p:nvPr/>
        </p:nvSpPr>
        <p:spPr>
          <a:xfrm>
            <a:off x="0" y="2286000"/>
            <a:ext cx="12191695" cy="2743200"/>
          </a:xfrm>
          <a:prstGeom prst="rect">
            <a:avLst/>
          </a:prstGeom>
          <a:solidFill>
            <a:srgbClr val="0E17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914400" y="1828800"/>
            <a:ext cx="9144000" cy="731520"/>
          </a:xfrm>
          <a:prstGeom prst="rect">
            <a:avLst/>
          </a:prstGeom>
          <a:noFill/>
        </p:spPr>
        <p:txBody>
          <a:bodyPr wrap="none">
            <a:spAutoFit/>
          </a:bodyPr>
          <a:lstStyle/>
          <a:p>
            <a:pPr algn="ctr"/>
            <a:r>
              <a:rPr sz="2400" b="0" i="1">
                <a:solidFill>
                  <a:srgbClr val="D0CDC8"/>
                </a:solidFill>
                <a:latin typeface="Calibri"/>
              </a:rPr>
              <a:t>Today’s Topic</a:t>
            </a:r>
          </a:p>
        </p:txBody>
      </p:sp>
      <p:sp>
        <p:nvSpPr>
          <p:cNvPr id="9" name="TextBox 8"/>
          <p:cNvSpPr txBox="1"/>
          <p:nvPr/>
        </p:nvSpPr>
        <p:spPr>
          <a:xfrm>
            <a:off x="914400" y="2560320"/>
            <a:ext cx="10332720" cy="1371600"/>
          </a:xfrm>
          <a:prstGeom prst="rect">
            <a:avLst/>
          </a:prstGeom>
          <a:noFill/>
        </p:spPr>
        <p:txBody>
          <a:bodyPr wrap="none">
            <a:spAutoFit/>
          </a:bodyPr>
          <a:lstStyle/>
          <a:p>
            <a:pPr algn="ctr"/>
            <a:r>
              <a:rPr sz="5400" b="1" i="0">
                <a:solidFill>
                  <a:srgbClr val="D4A84B"/>
                </a:solidFill>
                <a:latin typeface="Georgia"/>
              </a:rPr>
              <a:t>Resetting Your Story</a:t>
            </a:r>
          </a:p>
        </p:txBody>
      </p:sp>
      <p:sp>
        <p:nvSpPr>
          <p:cNvPr id="10" name="TextBox 9"/>
          <p:cNvSpPr txBox="1"/>
          <p:nvPr/>
        </p:nvSpPr>
        <p:spPr>
          <a:xfrm>
            <a:off x="914400" y="4114800"/>
            <a:ext cx="10332720" cy="731520"/>
          </a:xfrm>
          <a:prstGeom prst="rect">
            <a:avLst/>
          </a:prstGeom>
          <a:noFill/>
        </p:spPr>
        <p:txBody>
          <a:bodyPr wrap="none">
            <a:spAutoFit/>
          </a:bodyPr>
          <a:lstStyle/>
          <a:p>
            <a:pPr algn="ctr"/>
            <a:r>
              <a:rPr sz="2800" b="0" i="1">
                <a:solidFill>
                  <a:srgbClr val="F0EDE8"/>
                </a:solidFill>
                <a:latin typeface="Calibri"/>
              </a:rPr>
              <a:t>Mark 5:1–20</a:t>
            </a:r>
          </a:p>
        </p:txBody>
      </p:sp>
      <p:sp>
        <p:nvSpPr>
          <p:cNvPr id="11" name="Rectangle 10"/>
          <p:cNvSpPr/>
          <p:nvPr/>
        </p:nvSpPr>
        <p:spPr>
          <a:xfrm>
            <a:off x="4572000" y="3977639"/>
            <a:ext cx="301752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2333"/>
        </a:solidFill>
        <a:effectLst/>
      </p:bgPr>
    </p:bg>
    <p:spTree>
      <p:nvGrpSpPr>
        <p:cNvPr id="1" name=""/>
        <p:cNvGrpSpPr/>
        <p:nvPr/>
      </p:nvGrpSpPr>
      <p:grpSpPr>
        <a:xfrm>
          <a:off x="0" y="0"/>
          <a:ext cx="0" cy="0"/>
          <a:chOff x="0" y="0"/>
          <a:chExt cx="0" cy="0"/>
        </a:xfrm>
      </p:grpSpPr>
      <p:sp>
        <p:nvSpPr>
          <p:cNvPr id="2" name="Rectangle 1"/>
          <p:cNvSpPr/>
          <p:nvPr/>
        </p:nvSpPr>
        <p:spPr>
          <a:xfrm>
            <a:off x="274320" y="27432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274320" y="27432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10545775" y="658368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1917375" y="566928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Donut 5"/>
          <p:cNvSpPr/>
          <p:nvPr/>
        </p:nvSpPr>
        <p:spPr>
          <a:xfrm>
            <a:off x="3840480" y="1143000"/>
            <a:ext cx="4572000" cy="4572000"/>
          </a:xfrm>
          <a:prstGeom prst="donut">
            <a:avLst/>
          </a:prstGeom>
          <a:solidFill>
            <a:srgbClr val="A8853C">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914400" y="2011680"/>
            <a:ext cx="10332720" cy="2743200"/>
          </a:xfrm>
          <a:prstGeom prst="rect">
            <a:avLst/>
          </a:prstGeom>
          <a:noFill/>
        </p:spPr>
        <p:txBody>
          <a:bodyPr wrap="square" anchor="ctr">
            <a:spAutoFit/>
          </a:bodyPr>
          <a:lstStyle/>
          <a:p>
            <a:pPr algn="ctr"/>
            <a:r>
              <a:rPr sz="7200" b="1" i="0" dirty="0">
                <a:solidFill>
                  <a:srgbClr val="D4A84B"/>
                </a:solidFill>
                <a:latin typeface="Georgia"/>
              </a:rPr>
              <a:t>Who Are You?</a:t>
            </a:r>
          </a:p>
        </p:txBody>
      </p:sp>
    </p:spTree>
    <p:extLst>
      <p:ext uri="{BB962C8B-B14F-4D97-AF65-F5344CB8AC3E}">
        <p14:creationId xmlns:p14="http://schemas.microsoft.com/office/powerpoint/2010/main" val="2692778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2A3D"/>
        </a:solidFill>
        <a:effectLst/>
      </p:bgPr>
    </p:bg>
    <p:spTree>
      <p:nvGrpSpPr>
        <p:cNvPr id="1" name=""/>
        <p:cNvGrpSpPr/>
        <p:nvPr/>
      </p:nvGrpSpPr>
      <p:grpSpPr>
        <a:xfrm>
          <a:off x="0" y="0"/>
          <a:ext cx="0" cy="0"/>
          <a:chOff x="0" y="0"/>
          <a:chExt cx="0" cy="0"/>
        </a:xfrm>
      </p:grpSpPr>
      <p:sp>
        <p:nvSpPr>
          <p:cNvPr id="2" name="Rectangle 1"/>
          <p:cNvSpPr/>
          <p:nvPr/>
        </p:nvSpPr>
        <p:spPr>
          <a:xfrm>
            <a:off x="0" y="0"/>
            <a:ext cx="76200" cy="68580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731520" y="457200"/>
            <a:ext cx="10058400" cy="1097280"/>
          </a:xfrm>
          <a:prstGeom prst="rect">
            <a:avLst/>
          </a:prstGeom>
          <a:noFill/>
        </p:spPr>
        <p:txBody>
          <a:bodyPr wrap="none">
            <a:spAutoFit/>
          </a:bodyPr>
          <a:lstStyle/>
          <a:p>
            <a:r>
              <a:rPr sz="4400" b="1" i="0">
                <a:solidFill>
                  <a:srgbClr val="D4A84B"/>
                </a:solidFill>
                <a:latin typeface="Georgia"/>
              </a:rPr>
              <a:t>What Is a Disciple?</a:t>
            </a:r>
          </a:p>
        </p:txBody>
      </p:sp>
      <p:sp>
        <p:nvSpPr>
          <p:cNvPr id="4" name="Rectangle 3"/>
          <p:cNvSpPr/>
          <p:nvPr/>
        </p:nvSpPr>
        <p:spPr>
          <a:xfrm>
            <a:off x="731520" y="1463040"/>
            <a:ext cx="457200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1097280" y="2103120"/>
            <a:ext cx="6350000" cy="1097280"/>
          </a:xfrm>
          <a:prstGeom prst="rect">
            <a:avLst/>
          </a:prstGeom>
          <a:noFill/>
        </p:spPr>
        <p:txBody>
          <a:bodyPr wrap="square">
            <a:spAutoFit/>
          </a:bodyPr>
          <a:lstStyle/>
          <a:p>
            <a:pPr>
              <a:lnSpc>
                <a:spcPts val="3400"/>
              </a:lnSpc>
            </a:pPr>
            <a:r>
              <a:rPr sz="2600" b="1" i="0" dirty="0">
                <a:solidFill>
                  <a:srgbClr val="D4A84B"/>
                </a:solidFill>
                <a:latin typeface="Calibri"/>
              </a:rPr>
              <a:t>—  </a:t>
            </a:r>
            <a:r>
              <a:rPr sz="2600" b="0" i="0" dirty="0">
                <a:solidFill>
                  <a:srgbClr val="F0EDE8"/>
                </a:solidFill>
                <a:latin typeface="Calibri"/>
              </a:rPr>
              <a:t>More than a student</a:t>
            </a:r>
          </a:p>
        </p:txBody>
      </p:sp>
      <p:sp>
        <p:nvSpPr>
          <p:cNvPr id="6" name="TextBox 5"/>
          <p:cNvSpPr txBox="1"/>
          <p:nvPr/>
        </p:nvSpPr>
        <p:spPr>
          <a:xfrm>
            <a:off x="1097280" y="3383280"/>
            <a:ext cx="6350000" cy="1097280"/>
          </a:xfrm>
          <a:prstGeom prst="rect">
            <a:avLst/>
          </a:prstGeom>
          <a:noFill/>
        </p:spPr>
        <p:txBody>
          <a:bodyPr wrap="square">
            <a:spAutoFit/>
          </a:bodyPr>
          <a:lstStyle/>
          <a:p>
            <a:pPr>
              <a:lnSpc>
                <a:spcPts val="3400"/>
              </a:lnSpc>
            </a:pPr>
            <a:r>
              <a:rPr sz="2600" b="1" i="0">
                <a:solidFill>
                  <a:srgbClr val="D4A84B"/>
                </a:solidFill>
                <a:latin typeface="Calibri"/>
              </a:rPr>
              <a:t>—  </a:t>
            </a:r>
            <a:r>
              <a:rPr sz="2600" b="0" i="0">
                <a:solidFill>
                  <a:srgbClr val="F0EDE8"/>
                </a:solidFill>
                <a:latin typeface="Calibri"/>
              </a:rPr>
              <a:t>More than an apprentice</a:t>
            </a:r>
          </a:p>
        </p:txBody>
      </p:sp>
      <p:sp>
        <p:nvSpPr>
          <p:cNvPr id="7" name="TextBox 6"/>
          <p:cNvSpPr txBox="1"/>
          <p:nvPr/>
        </p:nvSpPr>
        <p:spPr>
          <a:xfrm>
            <a:off x="1097280" y="4663440"/>
            <a:ext cx="6350000" cy="1097280"/>
          </a:xfrm>
          <a:prstGeom prst="rect">
            <a:avLst/>
          </a:prstGeom>
          <a:noFill/>
        </p:spPr>
        <p:txBody>
          <a:bodyPr wrap="square">
            <a:spAutoFit/>
          </a:bodyPr>
          <a:lstStyle/>
          <a:p>
            <a:pPr>
              <a:lnSpc>
                <a:spcPts val="3400"/>
              </a:lnSpc>
            </a:pPr>
            <a:r>
              <a:rPr sz="2600" b="1" i="0" dirty="0">
                <a:solidFill>
                  <a:srgbClr val="D4A84B"/>
                </a:solidFill>
                <a:latin typeface="Calibri"/>
              </a:rPr>
              <a:t>—  </a:t>
            </a:r>
            <a:r>
              <a:rPr sz="2600" b="0" i="0" dirty="0">
                <a:solidFill>
                  <a:srgbClr val="F0EDE8"/>
                </a:solidFill>
                <a:latin typeface="Calibri"/>
              </a:rPr>
              <a:t>Jesus’ disciples lived, traveled,
ate, and hung out with Jesus 24/7.</a:t>
            </a:r>
          </a:p>
        </p:txBody>
      </p:sp>
      <p:pic>
        <p:nvPicPr>
          <p:cNvPr id="8" name="Picture 7">
            <a:extLst>
              <a:ext uri="{FF2B5EF4-FFF2-40B4-BE49-F238E27FC236}">
                <a16:creationId xmlns:a16="http://schemas.microsoft.com/office/drawing/2014/main" id="{08742212-7B4E-EB25-FFD6-B67407DFF2A0}"/>
              </a:ext>
            </a:extLst>
          </p:cNvPr>
          <p:cNvPicPr>
            <a:picLocks noChangeAspect="1"/>
          </p:cNvPicPr>
          <p:nvPr/>
        </p:nvPicPr>
        <p:blipFill>
          <a:blip r:embed="rId2"/>
          <a:stretch>
            <a:fillRect/>
          </a:stretch>
        </p:blipFill>
        <p:spPr>
          <a:xfrm>
            <a:off x="7489483" y="634052"/>
            <a:ext cx="4191000" cy="5589895"/>
          </a:xfrm>
          <a:prstGeom prst="rect">
            <a:avLst/>
          </a:prstGeom>
        </p:spPr>
      </p:pic>
    </p:spTree>
    <p:extLst>
      <p:ext uri="{BB962C8B-B14F-4D97-AF65-F5344CB8AC3E}">
        <p14:creationId xmlns:p14="http://schemas.microsoft.com/office/powerpoint/2010/main" val="887466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2A3D"/>
        </a:solidFill>
        <a:effectLst/>
      </p:bgPr>
    </p:bg>
    <p:spTree>
      <p:nvGrpSpPr>
        <p:cNvPr id="1" name=""/>
        <p:cNvGrpSpPr/>
        <p:nvPr/>
      </p:nvGrpSpPr>
      <p:grpSpPr>
        <a:xfrm>
          <a:off x="0" y="0"/>
          <a:ext cx="0" cy="0"/>
          <a:chOff x="0" y="0"/>
          <a:chExt cx="0" cy="0"/>
        </a:xfrm>
      </p:grpSpPr>
      <p:sp>
        <p:nvSpPr>
          <p:cNvPr id="2" name="Rectangle 1"/>
          <p:cNvSpPr/>
          <p:nvPr/>
        </p:nvSpPr>
        <p:spPr>
          <a:xfrm>
            <a:off x="0" y="0"/>
            <a:ext cx="76200" cy="6858000"/>
          </a:xfrm>
          <a:prstGeom prst="rect">
            <a:avLst/>
          </a:prstGeom>
          <a:solidFill>
            <a:srgbClr val="2A4A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731520" y="274320"/>
            <a:ext cx="10058400" cy="914400"/>
          </a:xfrm>
          <a:prstGeom prst="rect">
            <a:avLst/>
          </a:prstGeom>
          <a:noFill/>
        </p:spPr>
        <p:txBody>
          <a:bodyPr wrap="none">
            <a:spAutoFit/>
          </a:bodyPr>
          <a:lstStyle/>
          <a:p>
            <a:r>
              <a:rPr sz="3600" b="1" i="0">
                <a:solidFill>
                  <a:srgbClr val="D4A84B"/>
                </a:solidFill>
                <a:latin typeface="Georgia"/>
              </a:rPr>
              <a:t>Mark 4:35–41</a:t>
            </a:r>
          </a:p>
        </p:txBody>
      </p:sp>
      <p:sp>
        <p:nvSpPr>
          <p:cNvPr id="4" name="Rectangle 3"/>
          <p:cNvSpPr/>
          <p:nvPr/>
        </p:nvSpPr>
        <p:spPr>
          <a:xfrm>
            <a:off x="731520" y="1097280"/>
            <a:ext cx="274320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731520" y="1371600"/>
            <a:ext cx="10515600" cy="5418919"/>
          </a:xfrm>
          <a:prstGeom prst="rect">
            <a:avLst/>
          </a:prstGeom>
          <a:noFill/>
        </p:spPr>
        <p:txBody>
          <a:bodyPr wrap="square">
            <a:spAutoFit/>
          </a:bodyPr>
          <a:lstStyle/>
          <a:p>
            <a:pPr algn="l">
              <a:lnSpc>
                <a:spcPts val="3800"/>
              </a:lnSpc>
              <a:spcAft>
                <a:spcPts val="600"/>
              </a:spcAft>
            </a:pPr>
            <a:r>
              <a:rPr sz="1800" b="1" i="0" dirty="0">
                <a:solidFill>
                  <a:srgbClr val="D4A84B"/>
                </a:solidFill>
                <a:latin typeface="Calibri"/>
              </a:rPr>
              <a:t>35</a:t>
            </a:r>
            <a:r>
              <a:rPr sz="2600" b="0" i="0" dirty="0">
                <a:solidFill>
                  <a:srgbClr val="F0EDE8"/>
                </a:solidFill>
                <a:latin typeface="Calibri"/>
              </a:rPr>
              <a:t> On that day, when evening had come, he [Jesus] said to them, “Let us go across to the other side.” </a:t>
            </a:r>
            <a:r>
              <a:rPr sz="1800" b="1" i="0" dirty="0">
                <a:solidFill>
                  <a:srgbClr val="D4A84B"/>
                </a:solidFill>
                <a:latin typeface="Calibri"/>
              </a:rPr>
              <a:t>36</a:t>
            </a:r>
            <a:r>
              <a:rPr sz="2600" b="0" i="0" dirty="0">
                <a:solidFill>
                  <a:srgbClr val="F0EDE8"/>
                </a:solidFill>
                <a:latin typeface="Calibri"/>
              </a:rPr>
              <a:t> And leaving the crowd, they [the disciples] took him with them in the boat, just as he was. And other boats were with him. </a:t>
            </a:r>
            <a:r>
              <a:rPr sz="1800" b="1" i="0" dirty="0">
                <a:solidFill>
                  <a:srgbClr val="D4A84B"/>
                </a:solidFill>
                <a:latin typeface="Calibri"/>
              </a:rPr>
              <a:t>37</a:t>
            </a:r>
            <a:r>
              <a:rPr sz="2600" b="0" i="0" dirty="0">
                <a:solidFill>
                  <a:srgbClr val="F0EDE8"/>
                </a:solidFill>
                <a:latin typeface="Calibri"/>
              </a:rPr>
              <a:t> And a great windstorm arose, and the waves were breaking into the boat, so that the boat was already filling. </a:t>
            </a:r>
            <a:r>
              <a:rPr sz="1800" b="1" i="0" dirty="0">
                <a:solidFill>
                  <a:srgbClr val="D4A84B"/>
                </a:solidFill>
                <a:latin typeface="Calibri"/>
              </a:rPr>
              <a:t>38</a:t>
            </a:r>
            <a:r>
              <a:rPr sz="2600" b="0" i="0" dirty="0">
                <a:solidFill>
                  <a:srgbClr val="F0EDE8"/>
                </a:solidFill>
                <a:latin typeface="Calibri"/>
              </a:rPr>
              <a:t> But he was in the stern, asleep on the cushion. And they woke him and said to him, “Teacher, do you not care that we are perishing?” </a:t>
            </a:r>
            <a:r>
              <a:rPr sz="1800" b="1" i="0" dirty="0">
                <a:solidFill>
                  <a:srgbClr val="D4A84B"/>
                </a:solidFill>
                <a:latin typeface="Calibri"/>
              </a:rPr>
              <a:t>39</a:t>
            </a:r>
            <a:r>
              <a:rPr sz="2600" b="0" i="0" dirty="0">
                <a:solidFill>
                  <a:srgbClr val="F0EDE8"/>
                </a:solidFill>
                <a:latin typeface="Calibri"/>
              </a:rPr>
              <a:t> And he awoke and rebuked the wind and said to the sea, “Peace! Be still!” And the wind ceased, and there was a great calm. </a:t>
            </a:r>
            <a:r>
              <a:rPr sz="1800" b="1" i="0" dirty="0">
                <a:solidFill>
                  <a:srgbClr val="D4A84B"/>
                </a:solidFill>
                <a:latin typeface="Calibri"/>
              </a:rPr>
              <a:t>40</a:t>
            </a:r>
            <a:r>
              <a:rPr sz="2600" b="0" i="0" dirty="0">
                <a:solidFill>
                  <a:srgbClr val="F0EDE8"/>
                </a:solidFill>
                <a:latin typeface="Calibri"/>
              </a:rPr>
              <a:t> He said to them, “Why are you so afraid? Have you still no faith?” </a:t>
            </a:r>
            <a:r>
              <a:rPr sz="1800" b="1" i="0" dirty="0">
                <a:solidFill>
                  <a:srgbClr val="D4A84B"/>
                </a:solidFill>
                <a:latin typeface="Calibri"/>
              </a:rPr>
              <a:t>41</a:t>
            </a:r>
            <a:r>
              <a:rPr sz="2600" b="0" i="0" dirty="0">
                <a:solidFill>
                  <a:srgbClr val="F0EDE8"/>
                </a:solidFill>
                <a:latin typeface="Calibri"/>
              </a:rPr>
              <a:t> And they were filled with great fear and said to one another, “Who then is this, that even the wind and the sea obey him?”</a:t>
            </a:r>
          </a:p>
        </p:txBody>
      </p:sp>
    </p:spTree>
    <p:extLst>
      <p:ext uri="{BB962C8B-B14F-4D97-AF65-F5344CB8AC3E}">
        <p14:creationId xmlns:p14="http://schemas.microsoft.com/office/powerpoint/2010/main" val="469222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2A3D"/>
        </a:solidFill>
        <a:effectLst/>
      </p:bgPr>
    </p:bg>
    <p:spTree>
      <p:nvGrpSpPr>
        <p:cNvPr id="1" name=""/>
        <p:cNvGrpSpPr/>
        <p:nvPr/>
      </p:nvGrpSpPr>
      <p:grpSpPr>
        <a:xfrm>
          <a:off x="0" y="0"/>
          <a:ext cx="0" cy="0"/>
          <a:chOff x="0" y="0"/>
          <a:chExt cx="0" cy="0"/>
        </a:xfrm>
      </p:grpSpPr>
      <p:sp>
        <p:nvSpPr>
          <p:cNvPr id="2" name="Rectangle 1"/>
          <p:cNvSpPr/>
          <p:nvPr/>
        </p:nvSpPr>
        <p:spPr>
          <a:xfrm>
            <a:off x="0" y="0"/>
            <a:ext cx="76200" cy="6858000"/>
          </a:xfrm>
          <a:prstGeom prst="rect">
            <a:avLst/>
          </a:prstGeom>
          <a:solidFill>
            <a:srgbClr val="2A4A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731520" y="274320"/>
            <a:ext cx="10058400" cy="914400"/>
          </a:xfrm>
          <a:prstGeom prst="rect">
            <a:avLst/>
          </a:prstGeom>
          <a:noFill/>
        </p:spPr>
        <p:txBody>
          <a:bodyPr wrap="none">
            <a:spAutoFit/>
          </a:bodyPr>
          <a:lstStyle/>
          <a:p>
            <a:r>
              <a:rPr sz="3600" b="1" i="0">
                <a:solidFill>
                  <a:srgbClr val="D4A84B"/>
                </a:solidFill>
                <a:latin typeface="Georgia"/>
              </a:rPr>
              <a:t>Mark 5:1–5</a:t>
            </a:r>
          </a:p>
        </p:txBody>
      </p:sp>
      <p:sp>
        <p:nvSpPr>
          <p:cNvPr id="4" name="Rectangle 3"/>
          <p:cNvSpPr/>
          <p:nvPr/>
        </p:nvSpPr>
        <p:spPr>
          <a:xfrm>
            <a:off x="731520" y="1097280"/>
            <a:ext cx="274320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731520" y="1371600"/>
            <a:ext cx="10515600" cy="4675511"/>
          </a:xfrm>
          <a:prstGeom prst="rect">
            <a:avLst/>
          </a:prstGeom>
          <a:noFill/>
        </p:spPr>
        <p:txBody>
          <a:bodyPr wrap="square">
            <a:spAutoFit/>
          </a:bodyPr>
          <a:lstStyle/>
          <a:p>
            <a:pPr algn="l">
              <a:lnSpc>
                <a:spcPts val="4000"/>
              </a:lnSpc>
              <a:spcAft>
                <a:spcPts val="600"/>
              </a:spcAft>
            </a:pPr>
            <a:r>
              <a:rPr sz="1900" b="1" i="0" dirty="0">
                <a:solidFill>
                  <a:srgbClr val="D4A84B"/>
                </a:solidFill>
                <a:latin typeface="Calibri"/>
              </a:rPr>
              <a:t>1</a:t>
            </a:r>
            <a:r>
              <a:rPr sz="2800" b="0" i="0" dirty="0">
                <a:solidFill>
                  <a:srgbClr val="F0EDE8"/>
                </a:solidFill>
                <a:latin typeface="Calibri"/>
              </a:rPr>
              <a:t> They came to the other side of the sea, to the country of the </a:t>
            </a:r>
            <a:r>
              <a:rPr sz="2800" b="0" i="0" dirty="0" err="1">
                <a:solidFill>
                  <a:srgbClr val="F0EDE8"/>
                </a:solidFill>
                <a:latin typeface="Calibri"/>
              </a:rPr>
              <a:t>Gerasenes</a:t>
            </a:r>
            <a:r>
              <a:rPr sz="2800" b="0" i="0" dirty="0">
                <a:solidFill>
                  <a:srgbClr val="F0EDE8"/>
                </a:solidFill>
                <a:latin typeface="Calibri"/>
              </a:rPr>
              <a:t>. </a:t>
            </a:r>
            <a:r>
              <a:rPr sz="1900" b="1" i="0" dirty="0">
                <a:solidFill>
                  <a:srgbClr val="D4A84B"/>
                </a:solidFill>
                <a:latin typeface="Calibri"/>
              </a:rPr>
              <a:t>2</a:t>
            </a:r>
            <a:r>
              <a:rPr sz="2800" b="0" i="0" dirty="0">
                <a:solidFill>
                  <a:srgbClr val="F0EDE8"/>
                </a:solidFill>
                <a:latin typeface="Calibri"/>
              </a:rPr>
              <a:t> And when </a:t>
            </a:r>
            <a:r>
              <a:rPr sz="2800" b="0" i="0" dirty="0">
                <a:solidFill>
                  <a:schemeClr val="accent5">
                    <a:lumMod val="60000"/>
                    <a:lumOff val="40000"/>
                  </a:schemeClr>
                </a:solidFill>
                <a:latin typeface="Calibri"/>
              </a:rPr>
              <a:t>Jesus had stepped out of the boat</a:t>
            </a:r>
            <a:r>
              <a:rPr sz="2800" b="0" i="0" dirty="0">
                <a:solidFill>
                  <a:srgbClr val="F0EDE8"/>
                </a:solidFill>
                <a:latin typeface="Calibri"/>
              </a:rPr>
              <a:t>, immediately there met him out of the tombs a man with an unclean spirit. </a:t>
            </a:r>
            <a:r>
              <a:rPr sz="1900" b="1" i="0" dirty="0">
                <a:solidFill>
                  <a:srgbClr val="D4A84B"/>
                </a:solidFill>
                <a:latin typeface="Calibri"/>
              </a:rPr>
              <a:t>3</a:t>
            </a:r>
            <a:r>
              <a:rPr sz="2800" b="0" i="0" dirty="0">
                <a:solidFill>
                  <a:srgbClr val="F0EDE8"/>
                </a:solidFill>
                <a:latin typeface="Calibri"/>
              </a:rPr>
              <a:t> He lived among the tombs. And no one could bind him anymore, not even with a chain, </a:t>
            </a:r>
            <a:r>
              <a:rPr sz="1900" b="1" i="0" dirty="0">
                <a:solidFill>
                  <a:srgbClr val="D4A84B"/>
                </a:solidFill>
                <a:latin typeface="Calibri"/>
              </a:rPr>
              <a:t>4</a:t>
            </a:r>
            <a:r>
              <a:rPr sz="2800" b="0" i="0" dirty="0">
                <a:solidFill>
                  <a:srgbClr val="F0EDE8"/>
                </a:solidFill>
                <a:latin typeface="Calibri"/>
              </a:rPr>
              <a:t> for he had often been bound with shackles and chains, but he wrenched the chains apart, and he broke the shackles in pieces. No one had the strength to subdue him. </a:t>
            </a:r>
            <a:r>
              <a:rPr sz="1900" b="1" i="0" dirty="0">
                <a:solidFill>
                  <a:srgbClr val="D4A84B"/>
                </a:solidFill>
                <a:latin typeface="Calibri"/>
              </a:rPr>
              <a:t>5</a:t>
            </a:r>
            <a:r>
              <a:rPr sz="2800" b="0" i="0" dirty="0">
                <a:solidFill>
                  <a:srgbClr val="F0EDE8"/>
                </a:solidFill>
                <a:latin typeface="Calibri"/>
              </a:rPr>
              <a:t> Night and day among the tombs and on the mountains </a:t>
            </a:r>
            <a:r>
              <a:rPr sz="2800" b="0" i="0" dirty="0">
                <a:solidFill>
                  <a:schemeClr val="accent5">
                    <a:lumMod val="60000"/>
                    <a:lumOff val="40000"/>
                  </a:schemeClr>
                </a:solidFill>
                <a:latin typeface="Calibri"/>
              </a:rPr>
              <a:t>he was always crying out and cutting himself with stones</a:t>
            </a:r>
            <a:r>
              <a:rPr sz="2800" b="0" i="0" dirty="0">
                <a:solidFill>
                  <a:srgbClr val="F0EDE8"/>
                </a:solidFill>
                <a:latin typeface="Calibri"/>
              </a:rPr>
              <a:t>.</a:t>
            </a:r>
          </a:p>
        </p:txBody>
      </p:sp>
    </p:spTree>
    <p:extLst>
      <p:ext uri="{BB962C8B-B14F-4D97-AF65-F5344CB8AC3E}">
        <p14:creationId xmlns:p14="http://schemas.microsoft.com/office/powerpoint/2010/main" val="2459069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2A3D"/>
        </a:solidFill>
        <a:effectLst/>
      </p:bgPr>
    </p:bg>
    <p:spTree>
      <p:nvGrpSpPr>
        <p:cNvPr id="1" name=""/>
        <p:cNvGrpSpPr/>
        <p:nvPr/>
      </p:nvGrpSpPr>
      <p:grpSpPr>
        <a:xfrm>
          <a:off x="0" y="0"/>
          <a:ext cx="0" cy="0"/>
          <a:chOff x="0" y="0"/>
          <a:chExt cx="0" cy="0"/>
        </a:xfrm>
      </p:grpSpPr>
      <p:sp>
        <p:nvSpPr>
          <p:cNvPr id="2" name="Rectangle 1"/>
          <p:cNvSpPr/>
          <p:nvPr/>
        </p:nvSpPr>
        <p:spPr>
          <a:xfrm>
            <a:off x="0" y="0"/>
            <a:ext cx="76200" cy="6858000"/>
          </a:xfrm>
          <a:prstGeom prst="rect">
            <a:avLst/>
          </a:prstGeom>
          <a:solidFill>
            <a:srgbClr val="2A4A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731520" y="274320"/>
            <a:ext cx="10058400" cy="914400"/>
          </a:xfrm>
          <a:prstGeom prst="rect">
            <a:avLst/>
          </a:prstGeom>
          <a:noFill/>
        </p:spPr>
        <p:txBody>
          <a:bodyPr wrap="none">
            <a:spAutoFit/>
          </a:bodyPr>
          <a:lstStyle/>
          <a:p>
            <a:r>
              <a:rPr sz="3600" b="1" i="0">
                <a:solidFill>
                  <a:srgbClr val="D4A84B"/>
                </a:solidFill>
                <a:latin typeface="Georgia"/>
              </a:rPr>
              <a:t>Mark 5:6–7</a:t>
            </a:r>
          </a:p>
        </p:txBody>
      </p:sp>
      <p:sp>
        <p:nvSpPr>
          <p:cNvPr id="4" name="Rectangle 3"/>
          <p:cNvSpPr/>
          <p:nvPr/>
        </p:nvSpPr>
        <p:spPr>
          <a:xfrm>
            <a:off x="731520" y="1097280"/>
            <a:ext cx="2743200" cy="25400"/>
          </a:xfrm>
          <a:prstGeom prst="rect">
            <a:avLst/>
          </a:prstGeom>
          <a:solidFill>
            <a:srgbClr val="D4A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731520" y="1371600"/>
            <a:ext cx="10515600" cy="3381760"/>
          </a:xfrm>
          <a:prstGeom prst="rect">
            <a:avLst/>
          </a:prstGeom>
          <a:noFill/>
        </p:spPr>
        <p:txBody>
          <a:bodyPr wrap="square">
            <a:spAutoFit/>
          </a:bodyPr>
          <a:lstStyle/>
          <a:p>
            <a:pPr algn="l">
              <a:lnSpc>
                <a:spcPts val="5200"/>
              </a:lnSpc>
              <a:spcAft>
                <a:spcPts val="600"/>
              </a:spcAft>
            </a:pPr>
            <a:r>
              <a:rPr sz="2400" b="1" i="0" dirty="0">
                <a:solidFill>
                  <a:srgbClr val="D4A84B"/>
                </a:solidFill>
                <a:latin typeface="Calibri"/>
              </a:rPr>
              <a:t>6</a:t>
            </a:r>
            <a:r>
              <a:rPr sz="3600" b="0" i="0" dirty="0">
                <a:solidFill>
                  <a:srgbClr val="F0EDE8"/>
                </a:solidFill>
                <a:latin typeface="Calibri"/>
              </a:rPr>
              <a:t> And when he saw Jesus from afar, </a:t>
            </a:r>
            <a:r>
              <a:rPr sz="3600" b="0" i="0" dirty="0">
                <a:solidFill>
                  <a:schemeClr val="accent5">
                    <a:lumMod val="60000"/>
                    <a:lumOff val="40000"/>
                  </a:schemeClr>
                </a:solidFill>
                <a:latin typeface="Calibri"/>
              </a:rPr>
              <a:t>he ran and fell down before him</a:t>
            </a:r>
            <a:r>
              <a:rPr sz="3600" b="0" i="0" dirty="0">
                <a:solidFill>
                  <a:srgbClr val="F0EDE8"/>
                </a:solidFill>
                <a:latin typeface="Calibri"/>
              </a:rPr>
              <a:t>. </a:t>
            </a:r>
            <a:r>
              <a:rPr sz="2400" b="1" i="0" dirty="0">
                <a:solidFill>
                  <a:srgbClr val="D4A84B"/>
                </a:solidFill>
                <a:latin typeface="Calibri"/>
              </a:rPr>
              <a:t>7</a:t>
            </a:r>
            <a:r>
              <a:rPr sz="3600" b="0" i="0" dirty="0">
                <a:solidFill>
                  <a:srgbClr val="F0EDE8"/>
                </a:solidFill>
                <a:latin typeface="Calibri"/>
              </a:rPr>
              <a:t> And crying out with a loud voice, he said, “What have you to do with me, Jesus, Son of the Most High God? I adjure you by God, do not torment me.”</a:t>
            </a:r>
          </a:p>
        </p:txBody>
      </p:sp>
    </p:spTree>
    <p:extLst>
      <p:ext uri="{BB962C8B-B14F-4D97-AF65-F5344CB8AC3E}">
        <p14:creationId xmlns:p14="http://schemas.microsoft.com/office/powerpoint/2010/main" val="1121789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2333"/>
        </a:solidFill>
        <a:effectLst/>
      </p:bgPr>
    </p:bg>
    <p:spTree>
      <p:nvGrpSpPr>
        <p:cNvPr id="1" name=""/>
        <p:cNvGrpSpPr/>
        <p:nvPr/>
      </p:nvGrpSpPr>
      <p:grpSpPr>
        <a:xfrm>
          <a:off x="0" y="0"/>
          <a:ext cx="0" cy="0"/>
          <a:chOff x="0" y="0"/>
          <a:chExt cx="0" cy="0"/>
        </a:xfrm>
      </p:grpSpPr>
      <p:sp>
        <p:nvSpPr>
          <p:cNvPr id="2" name="Rectangle 1"/>
          <p:cNvSpPr/>
          <p:nvPr/>
        </p:nvSpPr>
        <p:spPr>
          <a:xfrm>
            <a:off x="305" y="2057400"/>
            <a:ext cx="12191695" cy="2743200"/>
          </a:xfrm>
          <a:prstGeom prst="rect">
            <a:avLst/>
          </a:prstGeom>
          <a:solidFill>
            <a:srgbClr val="0E17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274320" y="27432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74320" y="27432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0545775" y="6583680"/>
            <a:ext cx="1371600" cy="1905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11917375" y="5669280"/>
            <a:ext cx="19050" cy="914400"/>
          </a:xfrm>
          <a:prstGeom prst="rect">
            <a:avLst/>
          </a:prstGeom>
          <a:solidFill>
            <a:srgbClr val="A885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Donut 6"/>
          <p:cNvSpPr/>
          <p:nvPr/>
        </p:nvSpPr>
        <p:spPr>
          <a:xfrm>
            <a:off x="1097280" y="4572000"/>
            <a:ext cx="1463040" cy="1463040"/>
          </a:xfrm>
          <a:prstGeom prst="donut">
            <a:avLst/>
          </a:prstGeom>
          <a:solidFill>
            <a:srgbClr val="A8853C">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914400" y="2286000"/>
            <a:ext cx="10332720" cy="2286000"/>
          </a:xfrm>
          <a:prstGeom prst="rect">
            <a:avLst/>
          </a:prstGeom>
          <a:noFill/>
        </p:spPr>
        <p:txBody>
          <a:bodyPr wrap="none" anchor="ctr">
            <a:spAutoFit/>
          </a:bodyPr>
          <a:lstStyle/>
          <a:p>
            <a:pPr algn="ctr"/>
            <a:r>
              <a:rPr sz="6400" b="1" i="0" dirty="0">
                <a:solidFill>
                  <a:srgbClr val="D4A84B"/>
                </a:solidFill>
                <a:latin typeface="Georgia"/>
              </a:rPr>
              <a:t>Encounter with Jesus</a:t>
            </a:r>
          </a:p>
        </p:txBody>
      </p:sp>
    </p:spTree>
    <p:extLst>
      <p:ext uri="{BB962C8B-B14F-4D97-AF65-F5344CB8AC3E}">
        <p14:creationId xmlns:p14="http://schemas.microsoft.com/office/powerpoint/2010/main" val="4151887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4DF3CC7-5291-4B08-9DDA-FBFF0527A546}">
  <we:reference id="wa200010001" version="1.0.0.1" store="en-US" storeType="OMEX"/>
  <we:alternateReferences>
    <we:reference id="WA200010001" version="1.0.0.1" store="WA200010001" storeType="OMEX"/>
  </we:alternateReferences>
  <we:properties>
    <we:property name="claude.fileId" value="&quot;83708e5b-79b7-4670-847f-39e5df1359a9&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62</TotalTime>
  <Words>998</Words>
  <Application>Microsoft Office PowerPoint</Application>
  <PresentationFormat>Widescreen</PresentationFormat>
  <Paragraphs>36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Severance, Scott</cp:lastModifiedBy>
  <cp:revision>10</cp:revision>
  <dcterms:created xsi:type="dcterms:W3CDTF">2013-01-27T09:14:16Z</dcterms:created>
  <dcterms:modified xsi:type="dcterms:W3CDTF">2026-04-18T02:42:54Z</dcterms:modified>
  <cp:category/>
</cp:coreProperties>
</file>